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802" y="7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</a:t>
            </a:r>
            <a:r>
              <a:rPr lang="ru-RU" altLang="ru-RU" dirty="0" smtClean="0">
                <a:latin typeface="Georgia" panose="02040502050405020303" pitchFamily="18" charset="0"/>
              </a:rPr>
              <a:t>автономное </a:t>
            </a:r>
            <a:r>
              <a:rPr lang="ru-RU" altLang="ru-RU" dirty="0" smtClean="0">
                <a:latin typeface="Georgia" panose="02040502050405020303" pitchFamily="18" charset="0"/>
              </a:rPr>
              <a:t>дошкольное образовательное учреждение  «Детский сад </a:t>
            </a:r>
            <a:r>
              <a:rPr lang="ru-RU" altLang="ru-RU" dirty="0" smtClean="0">
                <a:latin typeface="Georgia" panose="02040502050405020303" pitchFamily="18" charset="0"/>
              </a:rPr>
              <a:t>№58» </a:t>
            </a:r>
            <a:endParaRPr lang="ru-RU" altLang="ru-RU" dirty="0" smtClean="0"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г. </a:t>
            </a:r>
            <a:r>
              <a:rPr lang="ru-RU" altLang="ru-RU" dirty="0" smtClean="0">
                <a:latin typeface="Georgia" panose="02040502050405020303" pitchFamily="18" charset="0"/>
              </a:rPr>
              <a:t>Стерлитамак РБ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 algn="just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dszhelan.odes.obr55.ru/files/2023/04/xgXctmrLaB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643182"/>
            <a:ext cx="6143668" cy="392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370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 - это первые педагоги </vt:lpstr>
      <vt:lpstr>Презентация PowerPoint</vt:lpstr>
      <vt:lpstr>Презентация PowerPoint</vt:lpstr>
      <vt:lpstr>ЕДИНОЕ ОБРАЗОВАТЕЛЬНОЕ ПРОСТРАНСТВО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32</cp:revision>
  <dcterms:created xsi:type="dcterms:W3CDTF">2023-02-22T14:53:18Z</dcterms:created>
  <dcterms:modified xsi:type="dcterms:W3CDTF">2023-11-20T16:21:26Z</dcterms:modified>
</cp:coreProperties>
</file>